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218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hyperlink" Target="http://caydaq.tatar/6-noyabr-tatarstan-respublikasi-konstitutsiyase-kone/" TargetMode="Externa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4.png"/><Relationship Id="rId4" Type="http://schemas.openxmlformats.org/officeDocument/2006/relationships/diagramData" Target="../diagrams/data1.xml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gif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19" y="426130"/>
            <a:ext cx="2264286" cy="83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6632360"/>
            <a:ext cx="3226127" cy="2462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632" y="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434560" y="4499992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3" y="11396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</a:t>
            </a:r>
          </a:p>
          <a:p>
            <a:pPr algn="ctr"/>
            <a:r>
              <a:rPr lang="ru-RU" sz="1100" dirty="0"/>
              <a:t>э</a:t>
            </a:r>
            <a:r>
              <a:rPr lang="ru-RU" sz="1100" dirty="0" smtClean="0"/>
              <a:t>лектронное</a:t>
            </a:r>
          </a:p>
          <a:p>
            <a:pPr algn="ctr"/>
            <a:r>
              <a:rPr lang="ru-RU" sz="1100" dirty="0" smtClean="0"/>
              <a:t>издание     </a:t>
            </a:r>
          </a:p>
          <a:p>
            <a:pPr algn="ctr"/>
            <a:r>
              <a:rPr lang="ru-RU" sz="1100" dirty="0" smtClean="0"/>
              <a:t>Октябрь 2019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804420" y="1543944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5148" y="477275"/>
            <a:ext cx="4627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692696" y="1119801"/>
            <a:ext cx="331236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…Уж </a:t>
            </a:r>
            <a:r>
              <a:rPr lang="ru-RU" sz="1400" dirty="0"/>
              <a:t>небо осенью дышало,</a:t>
            </a:r>
            <a:br>
              <a:rPr lang="ru-RU" sz="1400" dirty="0"/>
            </a:br>
            <a:r>
              <a:rPr lang="ru-RU" sz="1400" dirty="0"/>
              <a:t>Уж реже солнышко блистало,</a:t>
            </a:r>
            <a:br>
              <a:rPr lang="ru-RU" sz="1400" dirty="0"/>
            </a:br>
            <a:r>
              <a:rPr lang="ru-RU" sz="1400" dirty="0"/>
              <a:t>Короче становился день,</a:t>
            </a:r>
            <a:br>
              <a:rPr lang="ru-RU" sz="1400" dirty="0"/>
            </a:br>
            <a:r>
              <a:rPr lang="ru-RU" sz="1400" dirty="0"/>
              <a:t>Лесов таинственная сень</a:t>
            </a:r>
            <a:br>
              <a:rPr lang="ru-RU" sz="1400" dirty="0"/>
            </a:br>
            <a:r>
              <a:rPr lang="ru-RU" sz="1400" dirty="0"/>
              <a:t>С печальным шумом обнажалась,</a:t>
            </a:r>
            <a:br>
              <a:rPr lang="ru-RU" sz="1400" dirty="0"/>
            </a:br>
            <a:r>
              <a:rPr lang="ru-RU" sz="1400" dirty="0"/>
              <a:t>Ложился на поля туман,</a:t>
            </a:r>
            <a:br>
              <a:rPr lang="ru-RU" sz="1400" dirty="0"/>
            </a:br>
            <a:r>
              <a:rPr lang="ru-RU" sz="1400" dirty="0"/>
              <a:t>Гусей крикливых караван</a:t>
            </a:r>
            <a:br>
              <a:rPr lang="ru-RU" sz="1400" dirty="0"/>
            </a:br>
            <a:r>
              <a:rPr lang="ru-RU" sz="1400" dirty="0"/>
              <a:t>Тянулся к югу: </a:t>
            </a:r>
            <a:r>
              <a:rPr lang="ru-RU" sz="1400" dirty="0" smtClean="0"/>
              <a:t>приближалась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Довольно скучная пора;</a:t>
            </a:r>
            <a:br>
              <a:rPr lang="ru-RU" sz="1400" dirty="0"/>
            </a:br>
            <a:r>
              <a:rPr lang="ru-RU" sz="1400" dirty="0"/>
              <a:t>Стоял ноябрь уж у </a:t>
            </a:r>
            <a:r>
              <a:rPr lang="ru-RU" sz="1400" dirty="0" smtClean="0"/>
              <a:t>двора.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                         </a:t>
            </a:r>
            <a:r>
              <a:rPr lang="ru-RU" sz="1200" dirty="0" err="1" smtClean="0"/>
              <a:t>А.С.Пушкин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1008" y="1475656"/>
            <a:ext cx="35917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…Я</a:t>
            </a:r>
            <a:r>
              <a:rPr lang="ru-RU" sz="1400" dirty="0" smtClean="0"/>
              <a:t> </a:t>
            </a:r>
            <a:r>
              <a:rPr lang="ru-RU" sz="1400" dirty="0"/>
              <a:t>научилась просто, мудро жить,</a:t>
            </a:r>
          </a:p>
          <a:p>
            <a:r>
              <a:rPr lang="ru-RU" sz="1400" dirty="0"/>
              <a:t>Смотреть на небо и молиться Богу,</a:t>
            </a:r>
          </a:p>
          <a:p>
            <a:r>
              <a:rPr lang="ru-RU" sz="1400" dirty="0"/>
              <a:t>И долго перед вечером бродить,</a:t>
            </a:r>
          </a:p>
          <a:p>
            <a:r>
              <a:rPr lang="ru-RU" sz="1400" dirty="0"/>
              <a:t>Чтоб утомить ненужную тревогу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Когда шуршат в овраге лопухи</a:t>
            </a:r>
          </a:p>
          <a:p>
            <a:r>
              <a:rPr lang="ru-RU" sz="1400" dirty="0"/>
              <a:t>И никнет гроздь рябины желто-красной,</a:t>
            </a:r>
          </a:p>
          <a:p>
            <a:r>
              <a:rPr lang="ru-RU" sz="1400" dirty="0"/>
              <a:t>Слагаю я веселые стихи</a:t>
            </a:r>
          </a:p>
          <a:p>
            <a:r>
              <a:rPr lang="ru-RU" sz="1400" dirty="0"/>
              <a:t>О жизни тленной, тленной и </a:t>
            </a:r>
            <a:r>
              <a:rPr lang="ru-RU" sz="1400" dirty="0" smtClean="0"/>
              <a:t>прекрасной…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                                                  </a:t>
            </a:r>
            <a:r>
              <a:rPr lang="ru-RU" sz="1200" dirty="0" err="1" smtClean="0"/>
              <a:t>А.Ахматова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666392" y="739559"/>
            <a:ext cx="205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Классики об осени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ПК\Pictures\ос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3" y="1067476"/>
            <a:ext cx="2420888" cy="69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19" y="3839888"/>
            <a:ext cx="2947729" cy="25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21" y="3660748"/>
            <a:ext cx="6138863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779558" y="3839887"/>
            <a:ext cx="3429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/>
              <a:t>Россия всех объединяет,</a:t>
            </a:r>
            <a:br>
              <a:rPr lang="ru-RU" sz="1400" b="1" dirty="0"/>
            </a:br>
            <a:r>
              <a:rPr lang="ru-RU" sz="1400" b="1" dirty="0"/>
              <a:t>Народов много в ней живет.</a:t>
            </a:r>
            <a:br>
              <a:rPr lang="ru-RU" sz="1400" b="1" dirty="0"/>
            </a:br>
            <a:r>
              <a:rPr lang="ru-RU" sz="1400" b="1" dirty="0"/>
              <a:t>С единством вас мы поздравляем,</a:t>
            </a:r>
            <a:br>
              <a:rPr lang="ru-RU" sz="1400" b="1" dirty="0"/>
            </a:br>
            <a:r>
              <a:rPr lang="ru-RU" sz="1400" b="1" dirty="0"/>
              <a:t>Что празднует родной народ</a:t>
            </a:r>
            <a:r>
              <a:rPr lang="ru-RU" sz="1400" b="1" dirty="0" smtClean="0"/>
              <a:t>!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Желаем радостью делиться</a:t>
            </a:r>
            <a:br>
              <a:rPr lang="ru-RU" sz="1400" b="1" dirty="0"/>
            </a:br>
            <a:r>
              <a:rPr lang="ru-RU" sz="1400" b="1" dirty="0"/>
              <a:t>И мудростью на благо всех.</a:t>
            </a:r>
            <a:br>
              <a:rPr lang="ru-RU" sz="1400" b="1" dirty="0"/>
            </a:br>
            <a:r>
              <a:rPr lang="ru-RU" sz="1400" b="1" dirty="0"/>
              <a:t>Пусть счастье с каждым приключится</a:t>
            </a:r>
            <a:br>
              <a:rPr lang="ru-RU" sz="1400" b="1" dirty="0"/>
            </a:br>
            <a:r>
              <a:rPr lang="ru-RU" sz="1400" b="1" dirty="0"/>
              <a:t>И ждет удача и успех</a:t>
            </a:r>
            <a:r>
              <a:rPr lang="ru-RU" sz="1400" b="1" dirty="0" smtClean="0"/>
              <a:t>!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Единство — это мощь и сила,</a:t>
            </a:r>
            <a:br>
              <a:rPr lang="ru-RU" sz="1400" b="1" dirty="0"/>
            </a:br>
            <a:r>
              <a:rPr lang="ru-RU" sz="1400" b="1" dirty="0"/>
              <a:t>А это много для страны.</a:t>
            </a:r>
            <a:br>
              <a:rPr lang="ru-RU" sz="1400" b="1" dirty="0"/>
            </a:br>
            <a:r>
              <a:rPr lang="ru-RU" sz="1400" b="1" dirty="0"/>
              <a:t>Так пусть же все будут едины,</a:t>
            </a:r>
            <a:br>
              <a:rPr lang="ru-RU" sz="1400" b="1" dirty="0"/>
            </a:br>
            <a:r>
              <a:rPr lang="ru-RU" sz="1400" b="1" dirty="0"/>
              <a:t>Все счастливы и все равны!</a:t>
            </a:r>
            <a:br>
              <a:rPr lang="ru-RU" sz="1400" b="1" dirty="0"/>
            </a:br>
            <a:endParaRPr lang="ru-RU" b="1" dirty="0"/>
          </a:p>
        </p:txBody>
      </p:sp>
      <p:sp>
        <p:nvSpPr>
          <p:cNvPr id="17" name="AutoShape 7" descr="https://www.cnohim.com/upload/iblock/478/25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9" y="6444208"/>
            <a:ext cx="6138863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80728" y="6681134"/>
            <a:ext cx="35606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20" y="6632360"/>
            <a:ext cx="2630140" cy="2462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430" y="6732241"/>
            <a:ext cx="1559473" cy="238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1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1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68156" y="6832580"/>
            <a:ext cx="2573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5087938"/>
            <a:ext cx="4249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DownRibbonSharp"/>
          <p:cNvSpPr>
            <a:spLocks noEditPoints="1" noChangeArrowheads="1"/>
          </p:cNvSpPr>
          <p:nvPr/>
        </p:nvSpPr>
        <p:spPr bwMode="auto">
          <a:xfrm>
            <a:off x="741344" y="4222651"/>
            <a:ext cx="5957588" cy="92674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2700"/>
              <a:gd name="G6" fmla="*/ G5 1 2"/>
              <a:gd name="G7" fmla="+- 2700 0 0"/>
              <a:gd name="T0" fmla="*/ 10800 w 21600"/>
              <a:gd name="T1" fmla="*/ 2700 h 21600"/>
              <a:gd name="T2" fmla="*/ 2700 w 21600"/>
              <a:gd name="T3" fmla="*/ 9450 h 21600"/>
              <a:gd name="T4" fmla="*/ 10800 w 21600"/>
              <a:gd name="T5" fmla="*/ 21600 h 21600"/>
              <a:gd name="T6" fmla="*/ 18900 w 21600"/>
              <a:gd name="T7" fmla="*/ 9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7 h 21600"/>
              <a:gd name="T14" fmla="*/ G4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969" y="410660"/>
            <a:ext cx="2178682" cy="149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617">
            <a:off x="5127960" y="183428"/>
            <a:ext cx="1540667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1404">
            <a:off x="929097" y="175275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53" y="4860032"/>
            <a:ext cx="1962150" cy="16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2" y="4387850"/>
            <a:ext cx="1616172" cy="2081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53" y="2451561"/>
            <a:ext cx="1962150" cy="16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2" y="6732241"/>
            <a:ext cx="1541511" cy="232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82" y="2451561"/>
            <a:ext cx="1962150" cy="16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340" y="2385097"/>
            <a:ext cx="1466850" cy="183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271365" y="37511"/>
            <a:ext cx="3030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FF0000"/>
                </a:solidFill>
              </a:rPr>
              <a:t>Страницы жизни школьной!</a:t>
            </a:r>
            <a:endParaRPr lang="ru-RU" sz="1600" i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97286" y="1914254"/>
            <a:ext cx="2148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После учёбы можно и отдохнуть!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729932" y="4572000"/>
            <a:ext cx="1707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Поздравляем нашу команду КВН, занявшую второе место в номинации «Полный формат»</a:t>
            </a:r>
            <a:endParaRPr lang="ru-RU" sz="1400" b="1" dirty="0"/>
          </a:p>
        </p:txBody>
      </p:sp>
      <p:sp>
        <p:nvSpPr>
          <p:cNvPr id="24" name="Пятно 1 23"/>
          <p:cNvSpPr/>
          <p:nvPr/>
        </p:nvSpPr>
        <p:spPr>
          <a:xfrm>
            <a:off x="2456284" y="5264497"/>
            <a:ext cx="434963" cy="74502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но 1 24"/>
          <p:cNvSpPr/>
          <p:nvPr/>
        </p:nvSpPr>
        <p:spPr>
          <a:xfrm>
            <a:off x="4527190" y="5198686"/>
            <a:ext cx="292460" cy="75830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/>
          <p:cNvSpPr/>
          <p:nvPr/>
        </p:nvSpPr>
        <p:spPr>
          <a:xfrm>
            <a:off x="4673420" y="4387850"/>
            <a:ext cx="1224873" cy="616198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DownRibbonSharp"/>
          <p:cNvSpPr>
            <a:spLocks noEditPoints="1" noChangeArrowheads="1"/>
          </p:cNvSpPr>
          <p:nvPr/>
        </p:nvSpPr>
        <p:spPr bwMode="auto">
          <a:xfrm>
            <a:off x="796554" y="6469732"/>
            <a:ext cx="5957588" cy="92674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2700"/>
              <a:gd name="G6" fmla="*/ G5 1 2"/>
              <a:gd name="G7" fmla="+- 2700 0 0"/>
              <a:gd name="T0" fmla="*/ 10800 w 21600"/>
              <a:gd name="T1" fmla="*/ 2700 h 21600"/>
              <a:gd name="T2" fmla="*/ 2700 w 21600"/>
              <a:gd name="T3" fmla="*/ 9450 h 21600"/>
              <a:gd name="T4" fmla="*/ 10800 w 21600"/>
              <a:gd name="T5" fmla="*/ 21600 h 21600"/>
              <a:gd name="T6" fmla="*/ 18900 w 21600"/>
              <a:gd name="T7" fmla="*/ 9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7 h 21600"/>
              <a:gd name="T14" fmla="*/ G4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64892" y="8517425"/>
            <a:ext cx="2823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Российский библиотечный урок «Словари- наши друзья»</a:t>
            </a:r>
            <a:endParaRPr lang="ru-RU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30407" y="6727820"/>
            <a:ext cx="2289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«Словарь </a:t>
            </a:r>
            <a:r>
              <a:rPr lang="ru-RU" sz="1200" b="1" dirty="0"/>
              <a:t>– это вся вселенная в алфавитном порядке!</a:t>
            </a:r>
            <a:br>
              <a:rPr lang="ru-RU" sz="1200" b="1" dirty="0"/>
            </a:br>
            <a:r>
              <a:rPr lang="ru-RU" sz="1200" b="1" dirty="0"/>
              <a:t>Если хорошенько подумать, словарь – это книга книг.</a:t>
            </a:r>
            <a:br>
              <a:rPr lang="ru-RU" sz="1200" b="1" dirty="0"/>
            </a:br>
            <a:r>
              <a:rPr lang="ru-RU" sz="1200" b="1" dirty="0"/>
              <a:t>Он включает в себя все другие книги,</a:t>
            </a:r>
            <a:br>
              <a:rPr lang="ru-RU" sz="1200" b="1" dirty="0"/>
            </a:br>
            <a:r>
              <a:rPr lang="ru-RU" sz="1200" b="1" dirty="0"/>
              <a:t>нужно лишь извлечь их из него</a:t>
            </a:r>
            <a:r>
              <a:rPr lang="ru-RU" sz="1200" b="1" dirty="0" smtClean="0"/>
              <a:t>!»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                                </a:t>
            </a:r>
            <a:r>
              <a:rPr lang="ru-RU" sz="1200" i="1" dirty="0" smtClean="0"/>
              <a:t>Анатоль </a:t>
            </a:r>
            <a:r>
              <a:rPr lang="ru-RU" sz="1200" i="1" dirty="0"/>
              <a:t>Франс </a:t>
            </a:r>
            <a:endParaRPr lang="ru-RU" sz="1200" dirty="0"/>
          </a:p>
        </p:txBody>
      </p:sp>
      <p:sp>
        <p:nvSpPr>
          <p:cNvPr id="30" name="Стрелка вправо 29"/>
          <p:cNvSpPr/>
          <p:nvPr/>
        </p:nvSpPr>
        <p:spPr>
          <a:xfrm>
            <a:off x="5015483" y="8592869"/>
            <a:ext cx="573757" cy="310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Стрелка вправо 45"/>
          <p:cNvSpPr/>
          <p:nvPr/>
        </p:nvSpPr>
        <p:spPr>
          <a:xfrm rot="10800000">
            <a:off x="2025593" y="8632098"/>
            <a:ext cx="712060" cy="309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198" y="1900884"/>
            <a:ext cx="1249363" cy="870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48" y="1740095"/>
            <a:ext cx="1249363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4860969"/>
            <a:ext cx="714028" cy="50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86159" y="395536"/>
            <a:ext cx="1275490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0" y="8682340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5959" y="4935103"/>
            <a:ext cx="609329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/>
              <a:t>Татарлар</a:t>
            </a:r>
            <a:r>
              <a:rPr lang="ru-RU" sz="1200" b="1" dirty="0"/>
              <a:t> </a:t>
            </a:r>
            <a:r>
              <a:rPr lang="ru-RU" sz="1200" b="1" dirty="0" err="1"/>
              <a:t>кайчан</a:t>
            </a:r>
            <a:r>
              <a:rPr lang="ru-RU" sz="1200" b="1" dirty="0"/>
              <a:t> </a:t>
            </a:r>
            <a:r>
              <a:rPr lang="ru-RU" sz="1200" b="1" dirty="0" err="1"/>
              <a:t>чәй</a:t>
            </a:r>
            <a:r>
              <a:rPr lang="ru-RU" sz="1200" b="1" dirty="0"/>
              <a:t> </a:t>
            </a:r>
            <a:r>
              <a:rPr lang="ru-RU" sz="1200" b="1" dirty="0" err="1"/>
              <a:t>эчә</a:t>
            </a:r>
            <a:r>
              <a:rPr lang="ru-RU" sz="1200" b="1" dirty="0"/>
              <a:t> </a:t>
            </a:r>
            <a:r>
              <a:rPr lang="ru-RU" sz="1200" b="1" dirty="0" err="1"/>
              <a:t>башлаган</a:t>
            </a:r>
            <a:r>
              <a:rPr lang="ru-RU" sz="1200" b="1" dirty="0" smtClean="0"/>
              <a:t>?</a:t>
            </a:r>
          </a:p>
          <a:p>
            <a:pPr algn="just"/>
            <a:r>
              <a:rPr lang="ru-RU" sz="1200" dirty="0" smtClean="0"/>
              <a:t>           </a:t>
            </a:r>
            <a:r>
              <a:rPr lang="ru-RU" sz="1200" dirty="0" err="1" smtClean="0"/>
              <a:t>Татарның</a:t>
            </a:r>
            <a:r>
              <a:rPr lang="ru-RU" sz="1200" dirty="0"/>
              <a:t> 90 проценты </a:t>
            </a:r>
            <a:r>
              <a:rPr lang="ru-RU" sz="1200" dirty="0" err="1"/>
              <a:t>чәйдән</a:t>
            </a:r>
            <a:r>
              <a:rPr lang="ru-RU" sz="1200" dirty="0"/>
              <a:t> тора </a:t>
            </a:r>
            <a:r>
              <a:rPr lang="ru-RU" sz="1200" dirty="0" err="1"/>
              <a:t>дигән</a:t>
            </a:r>
            <a:r>
              <a:rPr lang="ru-RU" sz="1200" dirty="0"/>
              <a:t> </a:t>
            </a:r>
            <a:r>
              <a:rPr lang="ru-RU" sz="1200" dirty="0" err="1"/>
              <a:t>сүз</a:t>
            </a:r>
            <a:r>
              <a:rPr lang="ru-RU" sz="1200" dirty="0"/>
              <a:t> </a:t>
            </a:r>
            <a:r>
              <a:rPr lang="ru-RU" sz="1200" dirty="0" err="1"/>
              <a:t>юктан</a:t>
            </a:r>
            <a:r>
              <a:rPr lang="ru-RU" sz="1200" dirty="0"/>
              <a:t> </a:t>
            </a:r>
            <a:r>
              <a:rPr lang="ru-RU" sz="1200" dirty="0" err="1"/>
              <a:t>гына</a:t>
            </a:r>
            <a:r>
              <a:rPr lang="ru-RU" sz="1200" dirty="0"/>
              <a:t> </a:t>
            </a:r>
            <a:r>
              <a:rPr lang="ru-RU" sz="1200" dirty="0" err="1"/>
              <a:t>чыкмаган</a:t>
            </a:r>
            <a:r>
              <a:rPr lang="ru-RU" sz="1200" dirty="0"/>
              <a:t>. </a:t>
            </a:r>
            <a:r>
              <a:rPr lang="ru-RU" sz="1200" dirty="0" err="1"/>
              <a:t>Безнең</a:t>
            </a:r>
            <a:r>
              <a:rPr lang="ru-RU" sz="1200" dirty="0"/>
              <a:t> </a:t>
            </a:r>
            <a:r>
              <a:rPr lang="ru-RU" sz="1200" dirty="0" err="1"/>
              <a:t>халык</a:t>
            </a:r>
            <a:r>
              <a:rPr lang="ru-RU" sz="1200" dirty="0"/>
              <a:t>, </a:t>
            </a:r>
            <a:r>
              <a:rPr lang="ru-RU" sz="1200" dirty="0" err="1"/>
              <a:t>гомумән</a:t>
            </a:r>
            <a:r>
              <a:rPr lang="ru-RU" sz="1200" dirty="0"/>
              <a:t>, </a:t>
            </a:r>
            <a:r>
              <a:rPr lang="ru-RU" sz="1200" dirty="0" err="1"/>
              <a:t>чәйсез</a:t>
            </a:r>
            <a:r>
              <a:rPr lang="ru-RU" sz="1200" dirty="0"/>
              <a:t> </a:t>
            </a:r>
            <a:r>
              <a:rPr lang="ru-RU" sz="1200" dirty="0" err="1"/>
              <a:t>яши</a:t>
            </a:r>
            <a:r>
              <a:rPr lang="ru-RU" sz="1200" dirty="0"/>
              <a:t> </a:t>
            </a:r>
            <a:r>
              <a:rPr lang="ru-RU" sz="1200" dirty="0" err="1"/>
              <a:t>алмый</a:t>
            </a:r>
            <a:r>
              <a:rPr lang="ru-RU" sz="1200" dirty="0"/>
              <a:t> ул. </a:t>
            </a:r>
            <a:r>
              <a:rPr lang="ru-RU" sz="1200" dirty="0" err="1"/>
              <a:t>Өйгә</a:t>
            </a:r>
            <a:r>
              <a:rPr lang="ru-RU" sz="1200" dirty="0"/>
              <a:t> кем </a:t>
            </a:r>
            <a:r>
              <a:rPr lang="ru-RU" sz="1200" dirty="0" err="1"/>
              <a:t>генә</a:t>
            </a:r>
            <a:r>
              <a:rPr lang="ru-RU" sz="1200" dirty="0"/>
              <a:t> </a:t>
            </a:r>
            <a:r>
              <a:rPr lang="ru-RU" sz="1200" dirty="0" err="1"/>
              <a:t>кермәсен</a:t>
            </a:r>
            <a:r>
              <a:rPr lang="ru-RU" sz="1200" dirty="0"/>
              <a:t>, </a:t>
            </a:r>
            <a:r>
              <a:rPr lang="ru-RU" sz="1200" dirty="0" err="1"/>
              <a:t>барысын</a:t>
            </a:r>
            <a:r>
              <a:rPr lang="ru-RU" sz="1200" dirty="0"/>
              <a:t> да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сыйлап</a:t>
            </a:r>
            <a:r>
              <a:rPr lang="ru-RU" sz="1200" dirty="0"/>
              <a:t> </a:t>
            </a:r>
            <a:r>
              <a:rPr lang="ru-RU" sz="1200" dirty="0" err="1"/>
              <a:t>чыгаралар</a:t>
            </a:r>
            <a:r>
              <a:rPr lang="ru-RU" sz="1200" dirty="0"/>
              <a:t>. «</a:t>
            </a:r>
            <a:r>
              <a:rPr lang="ru-RU" sz="1200" dirty="0" err="1"/>
              <a:t>Ачык</a:t>
            </a:r>
            <a:r>
              <a:rPr lang="ru-RU" sz="1200" dirty="0"/>
              <a:t> </a:t>
            </a:r>
            <a:r>
              <a:rPr lang="ru-RU" sz="1200" dirty="0" err="1"/>
              <a:t>чырай</a:t>
            </a:r>
            <a:r>
              <a:rPr lang="ru-RU" sz="1200" dirty="0"/>
              <a:t> – такта </a:t>
            </a:r>
            <a:r>
              <a:rPr lang="ru-RU" sz="1200" dirty="0" err="1"/>
              <a:t>чәй</a:t>
            </a:r>
            <a:r>
              <a:rPr lang="ru-RU" sz="1200" dirty="0"/>
              <a:t>», </a:t>
            </a:r>
            <a:r>
              <a:rPr lang="ru-RU" sz="1200" dirty="0" err="1"/>
              <a:t>ди</a:t>
            </a:r>
            <a:r>
              <a:rPr lang="ru-RU" sz="1200" dirty="0"/>
              <a:t> бит татар </a:t>
            </a:r>
            <a:r>
              <a:rPr lang="ru-RU" sz="1200" dirty="0" err="1"/>
              <a:t>халкы</a:t>
            </a:r>
            <a:r>
              <a:rPr lang="ru-RU" sz="1200" dirty="0"/>
              <a:t>.  </a:t>
            </a:r>
          </a:p>
          <a:p>
            <a:pPr algn="just"/>
            <a:r>
              <a:rPr lang="ru-RU" sz="1200" dirty="0" smtClean="0"/>
              <a:t>     </a:t>
            </a:r>
            <a:r>
              <a:rPr lang="ru-RU" sz="1200" dirty="0" err="1" smtClean="0"/>
              <a:t>Чәй</a:t>
            </a:r>
            <a:r>
              <a:rPr lang="ru-RU" sz="1200" dirty="0" smtClean="0"/>
              <a:t> </a:t>
            </a:r>
            <a:r>
              <a:rPr lang="ru-RU" sz="1200" dirty="0" err="1"/>
              <a:t>барлыкка</a:t>
            </a:r>
            <a:r>
              <a:rPr lang="ru-RU" sz="1200" dirty="0"/>
              <a:t> </a:t>
            </a:r>
            <a:r>
              <a:rPr lang="ru-RU" sz="1200" dirty="0" err="1"/>
              <a:t>килгәнче</a:t>
            </a:r>
            <a:r>
              <a:rPr lang="ru-RU" sz="1200" dirty="0"/>
              <a:t> </a:t>
            </a:r>
            <a:r>
              <a:rPr lang="ru-RU" sz="1200" dirty="0" err="1"/>
              <a:t>татарлар</a:t>
            </a:r>
            <a:r>
              <a:rPr lang="ru-RU" sz="1200" dirty="0"/>
              <a:t> </a:t>
            </a:r>
            <a:r>
              <a:rPr lang="ru-RU" sz="1200" dirty="0" err="1"/>
              <a:t>сөт</a:t>
            </a:r>
            <a:r>
              <a:rPr lang="ru-RU" sz="1200" dirty="0"/>
              <a:t>, </a:t>
            </a:r>
            <a:r>
              <a:rPr lang="ru-RU" sz="1200" dirty="0" err="1"/>
              <a:t>катык</a:t>
            </a:r>
            <a:r>
              <a:rPr lang="ru-RU" sz="1200" dirty="0"/>
              <a:t>, </a:t>
            </a:r>
            <a:r>
              <a:rPr lang="ru-RU" sz="1200" dirty="0" err="1"/>
              <a:t>әйрән</a:t>
            </a:r>
            <a:r>
              <a:rPr lang="ru-RU" sz="1200" dirty="0"/>
              <a:t> </a:t>
            </a:r>
            <a:r>
              <a:rPr lang="ru-RU" sz="1200" dirty="0" err="1"/>
              <a:t>эчкән</a:t>
            </a:r>
            <a:r>
              <a:rPr lang="ru-RU" sz="1200" dirty="0"/>
              <a:t>. Казан </a:t>
            </a:r>
            <a:r>
              <a:rPr lang="ru-RU" sz="1200" dirty="0" err="1"/>
              <a:t>базарларында</a:t>
            </a:r>
            <a:r>
              <a:rPr lang="ru-RU" sz="1200" dirty="0"/>
              <a:t> 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en-US" sz="1200" dirty="0"/>
              <a:t>XVII </a:t>
            </a:r>
            <a:r>
              <a:rPr lang="ru-RU" sz="1200" dirty="0" err="1"/>
              <a:t>гасырның</a:t>
            </a:r>
            <a:r>
              <a:rPr lang="ru-RU" sz="1200" dirty="0"/>
              <a:t> 70 </a:t>
            </a:r>
            <a:r>
              <a:rPr lang="ru-RU" sz="1200" dirty="0" err="1"/>
              <a:t>нче</a:t>
            </a:r>
            <a:r>
              <a:rPr lang="ru-RU" sz="1200" dirty="0"/>
              <a:t> </a:t>
            </a:r>
            <a:r>
              <a:rPr lang="ru-RU" sz="1200" dirty="0" err="1"/>
              <a:t>елларында</a:t>
            </a:r>
            <a:r>
              <a:rPr lang="ru-RU" sz="1200" dirty="0"/>
              <a:t> </a:t>
            </a:r>
            <a:r>
              <a:rPr lang="ru-RU" sz="1200" dirty="0" err="1"/>
              <a:t>сатыла</a:t>
            </a:r>
            <a:r>
              <a:rPr lang="ru-RU" sz="1200" dirty="0"/>
              <a:t> </a:t>
            </a:r>
            <a:r>
              <a:rPr lang="ru-RU" sz="1200" dirty="0" err="1"/>
              <a:t>башлый</a:t>
            </a:r>
            <a:r>
              <a:rPr lang="ru-RU" sz="1200" dirty="0"/>
              <a:t>.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эчемлекне</a:t>
            </a:r>
            <a:r>
              <a:rPr lang="ru-RU" sz="1200" dirty="0"/>
              <a:t> </a:t>
            </a:r>
            <a:r>
              <a:rPr lang="ru-RU" sz="1200" dirty="0" err="1"/>
              <a:t>атлар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дөяләргә</a:t>
            </a:r>
            <a:r>
              <a:rPr lang="ru-RU" sz="1200" dirty="0"/>
              <a:t> </a:t>
            </a:r>
            <a:r>
              <a:rPr lang="ru-RU" sz="1200" dirty="0" err="1"/>
              <a:t>төяп</a:t>
            </a:r>
            <a:r>
              <a:rPr lang="ru-RU" sz="1200" dirty="0"/>
              <a:t> </a:t>
            </a:r>
            <a:r>
              <a:rPr lang="ru-RU" sz="1200" dirty="0" err="1"/>
              <a:t>Кытайдан</a:t>
            </a:r>
            <a:r>
              <a:rPr lang="ru-RU" sz="1200" dirty="0"/>
              <a:t> Монголия </a:t>
            </a:r>
            <a:r>
              <a:rPr lang="ru-RU" sz="1200" dirty="0" err="1"/>
              <a:t>аша</a:t>
            </a:r>
            <a:r>
              <a:rPr lang="ru-RU" sz="1200" dirty="0"/>
              <a:t> </a:t>
            </a:r>
            <a:r>
              <a:rPr lang="ru-RU" sz="1200" dirty="0" err="1"/>
              <a:t>алып</a:t>
            </a:r>
            <a:r>
              <a:rPr lang="ru-RU" sz="1200" dirty="0"/>
              <a:t> килгәннәр.11 </a:t>
            </a:r>
            <a:r>
              <a:rPr lang="ru-RU" sz="1200" dirty="0" err="1"/>
              <a:t>мең</a:t>
            </a:r>
            <a:r>
              <a:rPr lang="ru-RU" sz="1200" dirty="0"/>
              <a:t> </a:t>
            </a:r>
            <a:r>
              <a:rPr lang="ru-RU" sz="1200" dirty="0" err="1"/>
              <a:t>чакрым</a:t>
            </a:r>
            <a:r>
              <a:rPr lang="ru-RU" sz="1200" dirty="0"/>
              <a:t> </a:t>
            </a:r>
            <a:r>
              <a:rPr lang="ru-RU" sz="1200" dirty="0" err="1"/>
              <a:t>араны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елга</a:t>
            </a:r>
            <a:r>
              <a:rPr lang="ru-RU" sz="1200" dirty="0"/>
              <a:t> </a:t>
            </a:r>
            <a:r>
              <a:rPr lang="ru-RU" sz="1200" dirty="0" err="1"/>
              <a:t>якын</a:t>
            </a:r>
            <a:r>
              <a:rPr lang="ru-RU" sz="1200" dirty="0"/>
              <a:t> </a:t>
            </a:r>
            <a:r>
              <a:rPr lang="ru-RU" sz="1200" dirty="0" err="1"/>
              <a:t>узганнар</a:t>
            </a:r>
            <a:r>
              <a:rPr lang="ru-RU" sz="1200" dirty="0"/>
              <a:t>! </a:t>
            </a:r>
            <a:r>
              <a:rPr lang="ru-RU" sz="1200" dirty="0" err="1"/>
              <a:t>Ерак</a:t>
            </a:r>
            <a:r>
              <a:rPr lang="ru-RU" sz="1200" dirty="0"/>
              <a:t> </a:t>
            </a:r>
            <a:r>
              <a:rPr lang="ru-RU" sz="1200" dirty="0" err="1"/>
              <a:t>сәфәргә</a:t>
            </a:r>
            <a:r>
              <a:rPr lang="ru-RU" sz="1200" dirty="0"/>
              <a:t> </a:t>
            </a:r>
            <a:r>
              <a:rPr lang="ru-RU" sz="1200" dirty="0" err="1"/>
              <a:t>чыгар</a:t>
            </a:r>
            <a:r>
              <a:rPr lang="ru-RU" sz="1200" dirty="0"/>
              <a:t> </a:t>
            </a:r>
            <a:r>
              <a:rPr lang="ru-RU" sz="1200" dirty="0" err="1"/>
              <a:t>алдыннан</a:t>
            </a:r>
            <a:r>
              <a:rPr lang="ru-RU" sz="1200" dirty="0"/>
              <a:t> </a:t>
            </a:r>
            <a:r>
              <a:rPr lang="ru-RU" sz="1200" dirty="0" err="1"/>
              <a:t>чәйне</a:t>
            </a:r>
            <a:r>
              <a:rPr lang="ru-RU" sz="1200" dirty="0"/>
              <a:t> </a:t>
            </a:r>
            <a:r>
              <a:rPr lang="ru-RU" sz="1200" dirty="0" err="1"/>
              <a:t>агач</a:t>
            </a:r>
            <a:r>
              <a:rPr lang="ru-RU" sz="1200" dirty="0"/>
              <a:t> </a:t>
            </a:r>
            <a:r>
              <a:rPr lang="ru-RU" sz="1200" dirty="0" err="1"/>
              <a:t>тартмаларга</a:t>
            </a:r>
            <a:r>
              <a:rPr lang="ru-RU" sz="1200" dirty="0"/>
              <a:t> </a:t>
            </a:r>
            <a:r>
              <a:rPr lang="ru-RU" sz="1200" dirty="0" err="1"/>
              <a:t>тутырганнар</a:t>
            </a:r>
            <a:r>
              <a:rPr lang="ru-RU" sz="1200" dirty="0"/>
              <a:t>. </a:t>
            </a:r>
            <a:r>
              <a:rPr lang="ru-RU" sz="1200" dirty="0" err="1"/>
              <a:t>Эчке</a:t>
            </a:r>
            <a:r>
              <a:rPr lang="ru-RU" sz="1200" dirty="0"/>
              <a:t> </a:t>
            </a:r>
            <a:r>
              <a:rPr lang="ru-RU" sz="1200" dirty="0" err="1"/>
              <a:t>яктан</a:t>
            </a:r>
            <a:r>
              <a:rPr lang="ru-RU" sz="1200" dirty="0"/>
              <a:t>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аккургаш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 </a:t>
            </a:r>
            <a:r>
              <a:rPr lang="ru-RU" sz="1200" dirty="0" err="1"/>
              <a:t>тышланган</a:t>
            </a:r>
            <a:r>
              <a:rPr lang="ru-RU" sz="1200" dirty="0"/>
              <a:t>. </a:t>
            </a:r>
            <a:r>
              <a:rPr lang="ru-RU" sz="1200" dirty="0" err="1"/>
              <a:t>Тартманы</a:t>
            </a:r>
            <a:r>
              <a:rPr lang="ru-RU" sz="1200" dirty="0"/>
              <a:t> </a:t>
            </a:r>
            <a:r>
              <a:rPr lang="ru-RU" sz="1200" dirty="0" err="1"/>
              <a:t>тыштан</a:t>
            </a:r>
            <a:r>
              <a:rPr lang="ru-RU" sz="1200" dirty="0"/>
              <a:t> каты </a:t>
            </a:r>
            <a:r>
              <a:rPr lang="ru-RU" sz="1200" dirty="0" err="1"/>
              <a:t>кәгазъгә</a:t>
            </a:r>
            <a:r>
              <a:rPr lang="ru-RU" sz="1200" dirty="0"/>
              <a:t> </a:t>
            </a:r>
            <a:r>
              <a:rPr lang="ru-RU" sz="1200" dirty="0" err="1"/>
              <a:t>төргәннәр</a:t>
            </a:r>
            <a:r>
              <a:rPr lang="ru-RU" sz="1200" dirty="0"/>
              <a:t>, </a:t>
            </a:r>
            <a:r>
              <a:rPr lang="ru-RU" sz="1200" dirty="0" err="1"/>
              <a:t>аннан</a:t>
            </a:r>
            <a:r>
              <a:rPr lang="ru-RU" sz="1200" dirty="0"/>
              <a:t> </a:t>
            </a:r>
            <a:r>
              <a:rPr lang="ru-RU" sz="1200" dirty="0" err="1"/>
              <a:t>һинд</a:t>
            </a:r>
            <a:r>
              <a:rPr lang="ru-RU" sz="1200" dirty="0"/>
              <a:t> </a:t>
            </a:r>
            <a:r>
              <a:rPr lang="ru-RU" sz="1200" dirty="0" err="1"/>
              <a:t>камышы</a:t>
            </a:r>
            <a:r>
              <a:rPr lang="ru-RU" sz="1200" dirty="0"/>
              <a:t> </a:t>
            </a:r>
            <a:r>
              <a:rPr lang="ru-RU" sz="1200" dirty="0" err="1"/>
              <a:t>чорнаганнар</a:t>
            </a:r>
            <a:r>
              <a:rPr lang="ru-RU" sz="1200" dirty="0"/>
              <a:t>.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ахырдан</a:t>
            </a:r>
            <a:r>
              <a:rPr lang="ru-RU" sz="1200" dirty="0"/>
              <a:t> тире </a:t>
            </a:r>
            <a:r>
              <a:rPr lang="ru-RU" sz="1200" dirty="0" err="1"/>
              <a:t>белән</a:t>
            </a:r>
            <a:r>
              <a:rPr lang="ru-RU" sz="1200" dirty="0"/>
              <a:t> </a:t>
            </a:r>
            <a:r>
              <a:rPr lang="ru-RU" sz="1200" dirty="0" err="1"/>
              <a:t>әйләндереп</a:t>
            </a:r>
            <a:r>
              <a:rPr lang="ru-RU" sz="1200" dirty="0"/>
              <a:t> </a:t>
            </a:r>
            <a:r>
              <a:rPr lang="ru-RU" sz="1200" dirty="0" err="1"/>
              <a:t>алганнар</a:t>
            </a:r>
            <a:r>
              <a:rPr lang="ru-RU" sz="1200" dirty="0"/>
              <a:t>. </a:t>
            </a:r>
            <a:r>
              <a:rPr lang="ru-RU" sz="1200" dirty="0" err="1"/>
              <a:t>Болай</a:t>
            </a:r>
            <a:r>
              <a:rPr lang="ru-RU" sz="1200" dirty="0"/>
              <a:t> </a:t>
            </a:r>
            <a:r>
              <a:rPr lang="ru-RU" sz="1200" dirty="0" err="1"/>
              <a:t>иткәндә</a:t>
            </a:r>
            <a:r>
              <a:rPr lang="ru-RU" sz="1200" dirty="0"/>
              <a:t> </a:t>
            </a:r>
            <a:r>
              <a:rPr lang="ru-RU" sz="1200" dirty="0" err="1"/>
              <a:t>чәйгә</a:t>
            </a:r>
            <a:r>
              <a:rPr lang="ru-RU" sz="1200" dirty="0"/>
              <a:t> </a:t>
            </a:r>
            <a:r>
              <a:rPr lang="ru-RU" sz="1200" dirty="0" err="1"/>
              <a:t>яңгыр</a:t>
            </a:r>
            <a:r>
              <a:rPr lang="ru-RU" sz="1200" dirty="0"/>
              <a:t> да, </a:t>
            </a:r>
            <a:r>
              <a:rPr lang="ru-RU" sz="1200" dirty="0" err="1"/>
              <a:t>кояш</a:t>
            </a:r>
            <a:r>
              <a:rPr lang="ru-RU" sz="1200" dirty="0"/>
              <a:t> та, </a:t>
            </a:r>
            <a:r>
              <a:rPr lang="ru-RU" sz="1200" dirty="0" err="1"/>
              <a:t>суык</a:t>
            </a:r>
            <a:r>
              <a:rPr lang="ru-RU" sz="1200" dirty="0"/>
              <a:t> та </a:t>
            </a:r>
            <a:r>
              <a:rPr lang="ru-RU" sz="1200" dirty="0" err="1"/>
              <a:t>үтеп</a:t>
            </a:r>
            <a:r>
              <a:rPr lang="ru-RU" sz="1200" dirty="0"/>
              <a:t> </a:t>
            </a:r>
            <a:r>
              <a:rPr lang="ru-RU" sz="1200" dirty="0" err="1"/>
              <a:t>кермәгән</a:t>
            </a:r>
            <a:r>
              <a:rPr lang="ru-RU" sz="1200" dirty="0"/>
              <a:t>. </a:t>
            </a:r>
            <a:r>
              <a:rPr lang="ru-RU" sz="1200" dirty="0" err="1"/>
              <a:t>Сәүдәгәрләр</a:t>
            </a:r>
            <a:r>
              <a:rPr lang="ru-RU" sz="1200" dirty="0"/>
              <a:t>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эчемлекне</a:t>
            </a:r>
            <a:r>
              <a:rPr lang="ru-RU" sz="1200" dirty="0"/>
              <a:t> </a:t>
            </a:r>
            <a:r>
              <a:rPr lang="ru-RU" sz="1200" dirty="0" err="1"/>
              <a:t>Рәсәй</a:t>
            </a:r>
            <a:r>
              <a:rPr lang="ru-RU" sz="1200" dirty="0"/>
              <a:t> </a:t>
            </a:r>
            <a:r>
              <a:rPr lang="ru-RU" sz="1200" dirty="0" err="1"/>
              <a:t>чигендә</a:t>
            </a:r>
            <a:r>
              <a:rPr lang="ru-RU" sz="1200" dirty="0"/>
              <a:t> </a:t>
            </a:r>
            <a:r>
              <a:rPr lang="ru-RU" sz="1200" dirty="0" err="1"/>
              <a:t>урнашкан</a:t>
            </a:r>
            <a:r>
              <a:rPr lang="ru-RU" sz="1200" dirty="0"/>
              <a:t> Кяхта </a:t>
            </a:r>
            <a:r>
              <a:rPr lang="ru-RU" sz="1200" dirty="0" err="1"/>
              <a:t>шәһәреннән</a:t>
            </a:r>
            <a:r>
              <a:rPr lang="ru-RU" sz="1200" dirty="0"/>
              <a:t> </a:t>
            </a:r>
            <a:r>
              <a:rPr lang="ru-RU" sz="1200" dirty="0" err="1"/>
              <a:t>алып</a:t>
            </a:r>
            <a:r>
              <a:rPr lang="ru-RU" sz="1200" dirty="0"/>
              <a:t> </a:t>
            </a:r>
            <a:r>
              <a:rPr lang="ru-RU" sz="1200" dirty="0" err="1"/>
              <a:t>кайтканнар</a:t>
            </a:r>
            <a:r>
              <a:rPr lang="ru-RU" sz="1200" dirty="0"/>
              <a:t>. </a:t>
            </a:r>
            <a:r>
              <a:rPr lang="ru-RU" sz="1200" dirty="0" err="1"/>
              <a:t>Бирегә</a:t>
            </a:r>
            <a:r>
              <a:rPr lang="ru-RU" sz="1200" dirty="0"/>
              <a:t>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Кытайдан</a:t>
            </a:r>
            <a:r>
              <a:rPr lang="ru-RU" sz="1200" dirty="0"/>
              <a:t> </a:t>
            </a:r>
            <a:r>
              <a:rPr lang="ru-RU" sz="1200" dirty="0" err="1"/>
              <a:t>китерелгән</a:t>
            </a:r>
            <a:r>
              <a:rPr lang="ru-RU" sz="1200" dirty="0"/>
              <a:t>. </a:t>
            </a:r>
            <a:r>
              <a:rPr lang="en-US" sz="1200" dirty="0"/>
              <a:t>XIX </a:t>
            </a:r>
            <a:r>
              <a:rPr lang="ru-RU" sz="1200" dirty="0" err="1"/>
              <a:t>гасырга</a:t>
            </a:r>
            <a:r>
              <a:rPr lang="ru-RU" sz="1200" dirty="0"/>
              <a:t> </a:t>
            </a:r>
            <a:r>
              <a:rPr lang="ru-RU" sz="1200" dirty="0" err="1"/>
              <a:t>кадәр</a:t>
            </a:r>
            <a:r>
              <a:rPr lang="ru-RU" sz="1200" dirty="0"/>
              <a:t> </a:t>
            </a:r>
            <a:r>
              <a:rPr lang="ru-RU" sz="1200" dirty="0" err="1"/>
              <a:t>аны</a:t>
            </a:r>
            <a:r>
              <a:rPr lang="ru-RU" sz="1200" dirty="0"/>
              <a:t> башка </a:t>
            </a:r>
            <a:r>
              <a:rPr lang="ru-RU" sz="1200" dirty="0" err="1"/>
              <a:t>тауарга</a:t>
            </a:r>
            <a:r>
              <a:rPr lang="ru-RU" sz="1200" dirty="0"/>
              <a:t> </a:t>
            </a:r>
            <a:r>
              <a:rPr lang="ru-RU" sz="1200" dirty="0" err="1"/>
              <a:t>алыштырып</a:t>
            </a:r>
            <a:r>
              <a:rPr lang="ru-RU" sz="1200" dirty="0"/>
              <a:t> </a:t>
            </a:r>
            <a:r>
              <a:rPr lang="ru-RU" sz="1200" dirty="0" err="1"/>
              <a:t>алганнар</a:t>
            </a:r>
            <a:r>
              <a:rPr lang="ru-RU" sz="1200" dirty="0"/>
              <a:t>. </a:t>
            </a:r>
            <a:r>
              <a:rPr lang="ru-RU" sz="1200" dirty="0" err="1"/>
              <a:t>Сәүдәгәрләр</a:t>
            </a:r>
            <a:r>
              <a:rPr lang="ru-RU" sz="1200" dirty="0"/>
              <a:t>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өчен</a:t>
            </a:r>
            <a:r>
              <a:rPr lang="ru-RU" sz="1200" dirty="0"/>
              <a:t> </a:t>
            </a:r>
            <a:r>
              <a:rPr lang="ru-RU" sz="1200" dirty="0" err="1"/>
              <a:t>тукыма</a:t>
            </a:r>
            <a:r>
              <a:rPr lang="ru-RU" sz="1200" dirty="0"/>
              <a:t>, </a:t>
            </a:r>
            <a:r>
              <a:rPr lang="ru-RU" sz="1200" dirty="0" err="1"/>
              <a:t>җәнлек</a:t>
            </a:r>
            <a:r>
              <a:rPr lang="ru-RU" sz="1200" dirty="0"/>
              <a:t> </a:t>
            </a:r>
            <a:r>
              <a:rPr lang="ru-RU" sz="1200" dirty="0" err="1"/>
              <a:t>тиреләре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түләгән</a:t>
            </a:r>
            <a:r>
              <a:rPr lang="ru-RU" sz="1200" dirty="0" smtClean="0"/>
              <a:t>.</a:t>
            </a:r>
          </a:p>
          <a:p>
            <a:pPr algn="just"/>
            <a:r>
              <a:rPr lang="ru-RU" sz="1200" dirty="0"/>
              <a:t>  </a:t>
            </a:r>
            <a:r>
              <a:rPr lang="ru-RU" sz="1200" dirty="0" smtClean="0"/>
              <a:t>     </a:t>
            </a:r>
            <a:r>
              <a:rPr lang="ru-RU" sz="1200" dirty="0" err="1" smtClean="0"/>
              <a:t>Затлы</a:t>
            </a:r>
            <a:r>
              <a:rPr lang="ru-RU" sz="1200" dirty="0" smtClean="0"/>
              <a:t> </a:t>
            </a:r>
            <a:r>
              <a:rPr lang="ru-RU" sz="1200" dirty="0" err="1"/>
              <a:t>эчемлек</a:t>
            </a:r>
            <a:r>
              <a:rPr lang="ru-RU" sz="1200" dirty="0"/>
              <a:t> </a:t>
            </a:r>
            <a:r>
              <a:rPr lang="ru-RU" sz="1200" dirty="0" err="1"/>
              <a:t>Себер</a:t>
            </a:r>
            <a:r>
              <a:rPr lang="ru-RU" sz="1200" dirty="0"/>
              <a:t> </a:t>
            </a:r>
            <a:r>
              <a:rPr lang="ru-RU" sz="1200" dirty="0" err="1"/>
              <a:t>аша</a:t>
            </a:r>
            <a:r>
              <a:rPr lang="ru-RU" sz="1200" dirty="0"/>
              <a:t> 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элек</a:t>
            </a:r>
            <a:r>
              <a:rPr lang="ru-RU" sz="1200" dirty="0"/>
              <a:t> </a:t>
            </a:r>
            <a:r>
              <a:rPr lang="ru-RU" sz="1200" dirty="0" err="1"/>
              <a:t>Минзәлә</a:t>
            </a:r>
            <a:r>
              <a:rPr lang="ru-RU" sz="1200" dirty="0"/>
              <a:t> </a:t>
            </a:r>
            <a:r>
              <a:rPr lang="ru-RU" sz="1200" dirty="0" err="1"/>
              <a:t>базарына</a:t>
            </a:r>
            <a:r>
              <a:rPr lang="ru-RU" sz="1200" dirty="0"/>
              <a:t> </a:t>
            </a:r>
            <a:r>
              <a:rPr lang="ru-RU" sz="1200" dirty="0" err="1"/>
              <a:t>килгән</a:t>
            </a:r>
            <a:r>
              <a:rPr lang="ru-RU" sz="1200" dirty="0"/>
              <a:t>.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төбәктә</a:t>
            </a:r>
            <a:r>
              <a:rPr lang="ru-RU" sz="1200" dirty="0"/>
              <a:t> </a:t>
            </a:r>
            <a:r>
              <a:rPr lang="ru-RU" sz="1200" dirty="0" err="1"/>
              <a:t>иң</a:t>
            </a:r>
            <a:r>
              <a:rPr lang="ru-RU" sz="1200" dirty="0"/>
              <a:t> эре </a:t>
            </a:r>
            <a:r>
              <a:rPr lang="ru-RU" sz="1200" dirty="0" err="1"/>
              <a:t>базарларның</a:t>
            </a:r>
            <a:r>
              <a:rPr lang="ru-RU" sz="1200" dirty="0"/>
              <a:t> берсе </a:t>
            </a:r>
            <a:r>
              <a:rPr lang="ru-RU" sz="1200" dirty="0" err="1"/>
              <a:t>булып</a:t>
            </a:r>
            <a:r>
              <a:rPr lang="ru-RU" sz="1200" dirty="0"/>
              <a:t> </a:t>
            </a:r>
            <a:r>
              <a:rPr lang="ru-RU" sz="1200" dirty="0" err="1"/>
              <a:t>саналган</a:t>
            </a:r>
            <a:r>
              <a:rPr lang="ru-RU" sz="1200" dirty="0"/>
              <a:t>. Аннан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Казанга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атаклы</a:t>
            </a:r>
            <a:r>
              <a:rPr lang="ru-RU" sz="1200" dirty="0"/>
              <a:t> </a:t>
            </a:r>
            <a:r>
              <a:rPr lang="ru-RU" sz="1200" dirty="0" err="1"/>
              <a:t>Түбән</a:t>
            </a:r>
            <a:r>
              <a:rPr lang="ru-RU" sz="1200" dirty="0"/>
              <a:t> Новгород </a:t>
            </a:r>
            <a:r>
              <a:rPr lang="ru-RU" sz="1200" dirty="0" err="1"/>
              <a:t>ярминкәсенә</a:t>
            </a:r>
            <a:r>
              <a:rPr lang="ru-RU" sz="1200" dirty="0"/>
              <a:t>  — </a:t>
            </a:r>
            <a:r>
              <a:rPr lang="ru-RU" sz="1200" dirty="0" err="1"/>
              <a:t>Мәкәрҗәгә</a:t>
            </a:r>
            <a:r>
              <a:rPr lang="ru-RU" sz="1200" dirty="0"/>
              <a:t> </a:t>
            </a:r>
            <a:r>
              <a:rPr lang="ru-RU" sz="1200" dirty="0" err="1"/>
              <a:t>эләккән</a:t>
            </a:r>
            <a:r>
              <a:rPr lang="ru-RU" sz="1200" dirty="0"/>
              <a:t>. </a:t>
            </a:r>
            <a:r>
              <a:rPr lang="ru-RU" sz="1200" dirty="0" err="1"/>
              <a:t>Мәскәү</a:t>
            </a:r>
            <a:r>
              <a:rPr lang="ru-RU" sz="1200" dirty="0"/>
              <a:t> маршруты </a:t>
            </a:r>
            <a:r>
              <a:rPr lang="ru-RU" sz="1200" dirty="0" err="1"/>
              <a:t>соңрак</a:t>
            </a:r>
            <a:r>
              <a:rPr lang="ru-RU" sz="1200" dirty="0"/>
              <a:t> </a:t>
            </a:r>
            <a:r>
              <a:rPr lang="ru-RU" sz="1200" dirty="0" err="1"/>
              <a:t>пәйда</a:t>
            </a:r>
            <a:r>
              <a:rPr lang="ru-RU" sz="1200" dirty="0"/>
              <a:t> </a:t>
            </a:r>
            <a:r>
              <a:rPr lang="ru-RU" sz="1200" dirty="0" err="1"/>
              <a:t>була</a:t>
            </a:r>
            <a:r>
              <a:rPr lang="ru-RU" sz="1200" dirty="0"/>
              <a:t>. </a:t>
            </a:r>
            <a:r>
              <a:rPr lang="ru-RU" sz="1200" dirty="0" err="1"/>
              <a:t>Шуңа</a:t>
            </a:r>
            <a:r>
              <a:rPr lang="ru-RU" sz="1200" dirty="0"/>
              <a:t> да Казан </a:t>
            </a:r>
            <a:r>
              <a:rPr lang="ru-RU" sz="1200" dirty="0" err="1"/>
              <a:t>халкының</a:t>
            </a:r>
            <a:r>
              <a:rPr lang="ru-RU" sz="1200" dirty="0"/>
              <a:t> </a:t>
            </a:r>
            <a:r>
              <a:rPr lang="ru-RU" sz="1200" dirty="0" err="1"/>
              <a:t>яхшы</a:t>
            </a:r>
            <a:r>
              <a:rPr lang="ru-RU" sz="1200" dirty="0"/>
              <a:t>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эчүе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гаҗәп</a:t>
            </a:r>
            <a:r>
              <a:rPr lang="ru-RU" sz="1200" dirty="0"/>
              <a:t> </a:t>
            </a:r>
            <a:r>
              <a:rPr lang="ru-RU" sz="1200" dirty="0" err="1"/>
              <a:t>түгел</a:t>
            </a:r>
            <a:r>
              <a:rPr lang="ru-RU" sz="1200" dirty="0"/>
              <a:t>.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гына</a:t>
            </a:r>
            <a:r>
              <a:rPr lang="ru-RU" sz="1200" dirty="0"/>
              <a:t> да </a:t>
            </a:r>
            <a:r>
              <a:rPr lang="ru-RU" sz="1200" dirty="0" err="1"/>
              <a:t>түгел</a:t>
            </a:r>
            <a:r>
              <a:rPr lang="ru-RU" sz="1200" dirty="0"/>
              <a:t>, </a:t>
            </a:r>
            <a:r>
              <a:rPr lang="ru-RU" sz="1200" dirty="0" err="1"/>
              <a:t>Казанны</a:t>
            </a:r>
            <a:r>
              <a:rPr lang="ru-RU" sz="1200" dirty="0"/>
              <a:t> </a:t>
            </a:r>
            <a:r>
              <a:rPr lang="ru-RU" sz="1200" dirty="0" err="1"/>
              <a:t>Рәсәйнең</a:t>
            </a:r>
            <a:r>
              <a:rPr lang="ru-RU" sz="1200" dirty="0"/>
              <a:t> </a:t>
            </a:r>
            <a:r>
              <a:rPr lang="ru-RU" sz="1200" dirty="0" err="1"/>
              <a:t>чәй</a:t>
            </a:r>
            <a:r>
              <a:rPr lang="ru-RU" sz="1200" dirty="0"/>
              <a:t> </a:t>
            </a:r>
            <a:r>
              <a:rPr lang="ru-RU" sz="1200" dirty="0" err="1"/>
              <a:t>Мәккәсе</a:t>
            </a:r>
            <a:r>
              <a:rPr lang="ru-RU" sz="1200" dirty="0"/>
              <a:t> </a:t>
            </a:r>
            <a:r>
              <a:rPr lang="ru-RU" sz="1200" dirty="0" err="1"/>
              <a:t>дип</a:t>
            </a:r>
            <a:r>
              <a:rPr lang="ru-RU" sz="1200" dirty="0"/>
              <a:t> </a:t>
            </a:r>
            <a:r>
              <a:rPr lang="ru-RU" sz="1200" dirty="0" err="1"/>
              <a:t>йөрткәннәр</a:t>
            </a:r>
            <a:r>
              <a:rPr lang="ru-RU" sz="1200" dirty="0"/>
              <a:t>. Татар </a:t>
            </a:r>
            <a:r>
              <a:rPr lang="ru-RU" sz="1200" dirty="0" err="1"/>
              <a:t>бистәләрендә</a:t>
            </a:r>
            <a:r>
              <a:rPr lang="ru-RU" sz="1200" dirty="0"/>
              <a:t> </a:t>
            </a:r>
            <a:r>
              <a:rPr lang="ru-RU" sz="1200" dirty="0" err="1"/>
              <a:t>яшәүчеләр</a:t>
            </a:r>
            <a:r>
              <a:rPr lang="ru-RU" sz="1200" dirty="0"/>
              <a:t>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үтемле</a:t>
            </a:r>
            <a:r>
              <a:rPr lang="ru-RU" sz="1200" dirty="0"/>
              <a:t> </a:t>
            </a:r>
            <a:r>
              <a:rPr lang="ru-RU" sz="1200" dirty="0" err="1"/>
              <a:t>тауар</a:t>
            </a:r>
            <a:r>
              <a:rPr lang="ru-RU" sz="1200" dirty="0"/>
              <a:t> </a:t>
            </a:r>
            <a:r>
              <a:rPr lang="ru-RU" sz="1200" dirty="0" err="1"/>
              <a:t>булып</a:t>
            </a:r>
            <a:r>
              <a:rPr lang="ru-RU" sz="1200" dirty="0"/>
              <a:t> </a:t>
            </a:r>
            <a:r>
              <a:rPr lang="ru-RU" sz="1200" dirty="0" err="1"/>
              <a:t>саналган</a:t>
            </a:r>
            <a:r>
              <a:rPr lang="ru-RU" sz="1200" dirty="0"/>
              <a:t>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эчемлекне</a:t>
            </a:r>
            <a:r>
              <a:rPr lang="ru-RU" sz="1200" dirty="0"/>
              <a:t> </a:t>
            </a:r>
            <a:r>
              <a:rPr lang="ru-RU" sz="1200" dirty="0" err="1"/>
              <a:t>Печән</a:t>
            </a:r>
            <a:r>
              <a:rPr lang="ru-RU" sz="1200" dirty="0"/>
              <a:t> </a:t>
            </a:r>
            <a:r>
              <a:rPr lang="ru-RU" sz="1200" dirty="0" err="1"/>
              <a:t>базарында</a:t>
            </a:r>
            <a:r>
              <a:rPr lang="ru-RU" sz="1200" dirty="0"/>
              <a:t>, </a:t>
            </a:r>
            <a:r>
              <a:rPr lang="ru-RU" sz="1200" dirty="0" err="1"/>
              <a:t>сәүдә</a:t>
            </a:r>
            <a:r>
              <a:rPr lang="ru-RU" sz="1200" dirty="0"/>
              <a:t> </a:t>
            </a:r>
            <a:r>
              <a:rPr lang="ru-RU" sz="1200" dirty="0" err="1"/>
              <a:t>йортында</a:t>
            </a:r>
            <a:r>
              <a:rPr lang="ru-RU" sz="1200" dirty="0"/>
              <a:t> </a:t>
            </a:r>
            <a:r>
              <a:rPr lang="ru-RU" sz="1200" dirty="0" err="1"/>
              <a:t>сатып</a:t>
            </a:r>
            <a:r>
              <a:rPr lang="ru-RU" sz="1200" dirty="0"/>
              <a:t> </a:t>
            </a:r>
            <a:r>
              <a:rPr lang="ru-RU" sz="1200" dirty="0" err="1"/>
              <a:t>алганнар</a:t>
            </a:r>
            <a:r>
              <a:rPr lang="ru-RU" sz="1200" dirty="0"/>
              <a:t>. </a:t>
            </a:r>
            <a:r>
              <a:rPr lang="en-US" sz="1200" dirty="0"/>
              <a:t>XVIII </a:t>
            </a:r>
            <a:r>
              <a:rPr lang="ru-RU" sz="1200" dirty="0" err="1"/>
              <a:t>гасырда</a:t>
            </a:r>
            <a:r>
              <a:rPr lang="ru-RU" sz="1200" dirty="0"/>
              <a:t> </a:t>
            </a:r>
            <a:r>
              <a:rPr lang="ru-RU" sz="1200" dirty="0" err="1"/>
              <a:t>сәүдәгәрләр</a:t>
            </a:r>
            <a:r>
              <a:rPr lang="ru-RU" sz="1200" dirty="0"/>
              <a:t> </a:t>
            </a:r>
            <a:r>
              <a:rPr lang="ru-RU" sz="1200" dirty="0" err="1"/>
              <a:t>аның</a:t>
            </a:r>
            <a:r>
              <a:rPr lang="ru-RU" sz="1200" dirty="0"/>
              <a:t> </a:t>
            </a:r>
            <a:r>
              <a:rPr lang="ru-RU" sz="1200" dirty="0" err="1"/>
              <a:t>югары</a:t>
            </a:r>
            <a:r>
              <a:rPr lang="ru-RU" sz="1200" dirty="0"/>
              <a:t> </a:t>
            </a:r>
            <a:r>
              <a:rPr lang="ru-RU" sz="1200" dirty="0" err="1"/>
              <a:t>сортларын</a:t>
            </a:r>
            <a:r>
              <a:rPr lang="ru-RU" sz="1200" dirty="0"/>
              <a:t> — </a:t>
            </a:r>
            <a:r>
              <a:rPr lang="ru-RU" sz="1200" dirty="0" err="1"/>
              <a:t>чәчәк</a:t>
            </a:r>
            <a:r>
              <a:rPr lang="ru-RU" sz="1200" dirty="0"/>
              <a:t> </a:t>
            </a:r>
            <a:r>
              <a:rPr lang="ru-RU" sz="1200" dirty="0" err="1"/>
              <a:t>чәйләрен</a:t>
            </a:r>
            <a:r>
              <a:rPr lang="ru-RU" sz="1200" dirty="0"/>
              <a:t> </a:t>
            </a:r>
            <a:r>
              <a:rPr lang="ru-RU" sz="1200" dirty="0" err="1"/>
              <a:t>алып</a:t>
            </a:r>
            <a:r>
              <a:rPr lang="ru-RU" sz="1200" dirty="0"/>
              <a:t> </a:t>
            </a:r>
            <a:r>
              <a:rPr lang="ru-RU" sz="1200" dirty="0" err="1"/>
              <a:t>кайта</a:t>
            </a:r>
            <a:r>
              <a:rPr lang="ru-RU" sz="1200" dirty="0"/>
              <a:t> </a:t>
            </a:r>
            <a:r>
              <a:rPr lang="ru-RU" sz="1200" dirty="0" err="1"/>
              <a:t>башлый</a:t>
            </a:r>
            <a:r>
              <a:rPr lang="ru-RU" sz="1200" dirty="0"/>
              <a:t>. </a:t>
            </a:r>
            <a:r>
              <a:rPr lang="tt-RU" sz="1200" dirty="0" smtClean="0"/>
              <a:t> </a:t>
            </a:r>
          </a:p>
          <a:p>
            <a:r>
              <a:rPr lang="tt-RU" sz="1200" dirty="0"/>
              <a:t> </a:t>
            </a:r>
            <a:r>
              <a:rPr lang="tt-RU" sz="1200" dirty="0" smtClean="0"/>
              <a:t>                                                                                                       “Җайдак.</a:t>
            </a:r>
            <a:r>
              <a:rPr lang="en-US" sz="1200" dirty="0" err="1" smtClean="0"/>
              <a:t>ru</a:t>
            </a:r>
            <a:r>
              <a:rPr lang="tt-RU" sz="1200" dirty="0" smtClean="0"/>
              <a:t>” сайтыннан алынды</a:t>
            </a:r>
            <a:endParaRPr lang="ru-RU" sz="1200" dirty="0"/>
          </a:p>
          <a:p>
            <a:pPr algn="r"/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4" y="24524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67" y="4745081"/>
            <a:ext cx="6096000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4367" y="827455"/>
            <a:ext cx="3429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err="1">
                <a:solidFill>
                  <a:srgbClr val="FF0000"/>
                </a:solidFill>
              </a:rPr>
              <a:t>Зур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бәхетне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кирәк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төзергә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Бәхет</a:t>
            </a:r>
            <a:r>
              <a:rPr lang="ru-RU" sz="1400" dirty="0"/>
              <a:t> </a:t>
            </a:r>
            <a:r>
              <a:rPr lang="ru-RU" sz="1400" dirty="0" err="1"/>
              <a:t>килсә</a:t>
            </a:r>
            <a:r>
              <a:rPr lang="ru-RU" sz="1400" dirty="0"/>
              <a:t>, </a:t>
            </a:r>
            <a:r>
              <a:rPr lang="ru-RU" sz="1400" dirty="0" err="1"/>
              <a:t>әйдә</a:t>
            </a:r>
            <a:r>
              <a:rPr lang="ru-RU" sz="1400" dirty="0"/>
              <a:t>, </a:t>
            </a:r>
            <a:r>
              <a:rPr lang="ru-RU" sz="1400" dirty="0" err="1"/>
              <a:t>килә</a:t>
            </a:r>
            <a:r>
              <a:rPr lang="ru-RU" sz="1400" dirty="0"/>
              <a:t> </a:t>
            </a:r>
            <a:r>
              <a:rPr lang="ru-RU" sz="1400" dirty="0" err="1"/>
              <a:t>бирсен</a:t>
            </a:r>
            <a:r>
              <a:rPr lang="ru-RU" sz="1400" dirty="0"/>
              <a:t>,</a:t>
            </a:r>
            <a:br>
              <a:rPr lang="ru-RU" sz="1400" dirty="0"/>
            </a:br>
            <a:r>
              <a:rPr lang="ru-RU" sz="1400" dirty="0" err="1"/>
              <a:t>Кочак</a:t>
            </a:r>
            <a:r>
              <a:rPr lang="ru-RU" sz="1400" dirty="0"/>
              <a:t> </a:t>
            </a:r>
            <a:r>
              <a:rPr lang="ru-RU" sz="1400" dirty="0" err="1"/>
              <a:t>җәеп</a:t>
            </a:r>
            <a:r>
              <a:rPr lang="ru-RU" sz="1400" dirty="0"/>
              <a:t> </a:t>
            </a:r>
            <a:r>
              <a:rPr lang="ru-RU" sz="1400" dirty="0" err="1"/>
              <a:t>каршы</a:t>
            </a:r>
            <a:r>
              <a:rPr lang="ru-RU" sz="1400" dirty="0"/>
              <a:t> </a:t>
            </a:r>
            <a:r>
              <a:rPr lang="ru-RU" sz="1400" dirty="0" err="1"/>
              <a:t>алырмын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Җыйнау</a:t>
            </a:r>
            <a:r>
              <a:rPr lang="ru-RU" sz="1400" dirty="0"/>
              <a:t> </a:t>
            </a:r>
            <a:r>
              <a:rPr lang="ru-RU" sz="1400" dirty="0" err="1"/>
              <a:t>килсәләр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 </a:t>
            </a:r>
            <a:r>
              <a:rPr lang="ru-RU" sz="1400" dirty="0" err="1"/>
              <a:t>бер</a:t>
            </a:r>
            <a:r>
              <a:rPr lang="ru-RU" sz="1400" dirty="0"/>
              <a:t> </a:t>
            </a:r>
            <a:r>
              <a:rPr lang="ru-RU" sz="1400" dirty="0" err="1"/>
              <a:t>сүзем</a:t>
            </a:r>
            <a:r>
              <a:rPr lang="ru-RU" sz="1400" dirty="0"/>
              <a:t> </a:t>
            </a:r>
            <a:r>
              <a:rPr lang="ru-RU" sz="1400" dirty="0" err="1"/>
              <a:t>юк</a:t>
            </a:r>
            <a:r>
              <a:rPr lang="ru-RU" sz="1400" dirty="0"/>
              <a:t>,</a:t>
            </a:r>
            <a:br>
              <a:rPr lang="ru-RU" sz="1400" dirty="0"/>
            </a:br>
            <a:r>
              <a:rPr lang="ru-RU" sz="1400" dirty="0" err="1"/>
              <a:t>Бетә</a:t>
            </a:r>
            <a:r>
              <a:rPr lang="ru-RU" sz="1400" dirty="0"/>
              <a:t> </a:t>
            </a:r>
            <a:r>
              <a:rPr lang="ru-RU" sz="1400" dirty="0" err="1"/>
              <a:t>язды</a:t>
            </a:r>
            <a:r>
              <a:rPr lang="ru-RU" sz="1400" dirty="0"/>
              <a:t> </a:t>
            </a:r>
            <a:r>
              <a:rPr lang="ru-RU" sz="1400" dirty="0" err="1"/>
              <a:t>көтеп</a:t>
            </a:r>
            <a:r>
              <a:rPr lang="ru-RU" sz="1400" dirty="0"/>
              <a:t> </a:t>
            </a:r>
            <a:r>
              <a:rPr lang="ru-RU" sz="1400" dirty="0" err="1"/>
              <a:t>сабырым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Көтелмәгән</a:t>
            </a:r>
            <a:r>
              <a:rPr lang="ru-RU" sz="1400" dirty="0"/>
              <a:t> </a:t>
            </a:r>
            <a:r>
              <a:rPr lang="ru-RU" sz="1400" dirty="0" err="1"/>
              <a:t>яктан</a:t>
            </a:r>
            <a:r>
              <a:rPr lang="ru-RU" sz="1400" dirty="0"/>
              <a:t> </a:t>
            </a:r>
            <a:r>
              <a:rPr lang="ru-RU" sz="1400" dirty="0" err="1"/>
              <a:t>килә</a:t>
            </a:r>
            <a:r>
              <a:rPr lang="ru-RU" sz="1400" dirty="0"/>
              <a:t> </a:t>
            </a:r>
            <a:r>
              <a:rPr lang="ru-RU" sz="1400" dirty="0" err="1"/>
              <a:t>калса</a:t>
            </a:r>
            <a:r>
              <a:rPr lang="ru-RU" sz="1400" dirty="0"/>
              <a:t>,</a:t>
            </a:r>
            <a:br>
              <a:rPr lang="ru-RU" sz="1400" dirty="0"/>
            </a:br>
            <a:r>
              <a:rPr lang="ru-RU" sz="1400" dirty="0" err="1"/>
              <a:t>Кадерләрмен</a:t>
            </a:r>
            <a:r>
              <a:rPr lang="ru-RU" sz="1400" dirty="0"/>
              <a:t>, </a:t>
            </a:r>
            <a:r>
              <a:rPr lang="ru-RU" sz="1400" dirty="0" err="1"/>
              <a:t>ихлас</a:t>
            </a:r>
            <a:r>
              <a:rPr lang="ru-RU" sz="1400" dirty="0"/>
              <a:t> </a:t>
            </a:r>
            <a:r>
              <a:rPr lang="ru-RU" sz="1400" dirty="0" err="1"/>
              <a:t>зурлармын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Бәхет</a:t>
            </a:r>
            <a:r>
              <a:rPr lang="ru-RU" sz="1400" dirty="0"/>
              <a:t> </a:t>
            </a:r>
            <a:r>
              <a:rPr lang="ru-RU" sz="1400" dirty="0" err="1"/>
              <a:t>диңгезендә</a:t>
            </a:r>
            <a:r>
              <a:rPr lang="ru-RU" sz="1400" dirty="0"/>
              <a:t> </a:t>
            </a:r>
            <a:r>
              <a:rPr lang="ru-RU" sz="1400" dirty="0" err="1"/>
              <a:t>йөзгән</a:t>
            </a:r>
            <a:r>
              <a:rPr lang="ru-RU" sz="1400" dirty="0"/>
              <a:t> </a:t>
            </a:r>
            <a:r>
              <a:rPr lang="ru-RU" sz="1400" dirty="0" err="1"/>
              <a:t>чакта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Шатлык</a:t>
            </a:r>
            <a:r>
              <a:rPr lang="ru-RU" sz="1400" dirty="0"/>
              <a:t> </a:t>
            </a:r>
            <a:r>
              <a:rPr lang="ru-RU" sz="1400" dirty="0" err="1"/>
              <a:t>белән</a:t>
            </a:r>
            <a:r>
              <a:rPr lang="ru-RU" sz="1400" dirty="0"/>
              <a:t> </a:t>
            </a:r>
            <a:r>
              <a:rPr lang="ru-RU" sz="1400" dirty="0" err="1"/>
              <a:t>тула</a:t>
            </a:r>
            <a:r>
              <a:rPr lang="ru-RU" sz="1400" dirty="0"/>
              <a:t> </a:t>
            </a:r>
            <a:r>
              <a:rPr lang="ru-RU" sz="1400" dirty="0" err="1"/>
              <a:t>җырларым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Гадел</a:t>
            </a:r>
            <a:r>
              <a:rPr lang="ru-RU" sz="1400" dirty="0"/>
              <a:t> </a:t>
            </a:r>
            <a:r>
              <a:rPr lang="ru-RU" sz="1400" dirty="0" err="1"/>
              <a:t>җилләр</a:t>
            </a:r>
            <a:r>
              <a:rPr lang="ru-RU" sz="1400" dirty="0"/>
              <a:t> </a:t>
            </a:r>
            <a:r>
              <a:rPr lang="ru-RU" sz="1400" dirty="0" err="1"/>
              <a:t>искән</a:t>
            </a:r>
            <a:r>
              <a:rPr lang="ru-RU" sz="1400" dirty="0"/>
              <a:t> </a:t>
            </a:r>
            <a:r>
              <a:rPr lang="ru-RU" sz="1400" dirty="0" err="1"/>
              <a:t>бер</a:t>
            </a:r>
            <a:r>
              <a:rPr lang="ru-RU" sz="1400" dirty="0"/>
              <a:t> </a:t>
            </a:r>
            <a:r>
              <a:rPr lang="ru-RU" sz="1400" dirty="0" err="1"/>
              <a:t>иртәдә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Миңа</a:t>
            </a:r>
            <a:r>
              <a:rPr lang="ru-RU" sz="1400" dirty="0"/>
              <a:t> </a:t>
            </a:r>
            <a:r>
              <a:rPr lang="ru-RU" sz="1400" dirty="0" err="1"/>
              <a:t>бәхет</a:t>
            </a:r>
            <a:r>
              <a:rPr lang="ru-RU" sz="1400" dirty="0"/>
              <a:t> </a:t>
            </a:r>
            <a:r>
              <a:rPr lang="ru-RU" sz="1400" dirty="0" err="1"/>
              <a:t>килер</a:t>
            </a:r>
            <a:r>
              <a:rPr lang="ru-RU" sz="1400" dirty="0"/>
              <a:t> </a:t>
            </a:r>
            <a:r>
              <a:rPr lang="ru-RU" sz="1400" dirty="0" err="1"/>
              <a:t>шикелле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Карыймын</a:t>
            </a:r>
            <a:r>
              <a:rPr lang="ru-RU" sz="1400" dirty="0"/>
              <a:t> да </a:t>
            </a:r>
            <a:r>
              <a:rPr lang="ru-RU" sz="1400" dirty="0" err="1"/>
              <a:t>узган-барганнарга</a:t>
            </a:r>
            <a:r>
              <a:rPr lang="ru-RU" sz="1400" dirty="0"/>
              <a:t>,</a:t>
            </a:r>
            <a:br>
              <a:rPr lang="ru-RU" sz="1400" dirty="0"/>
            </a:br>
            <a:r>
              <a:rPr lang="ru-RU" sz="1400" dirty="0" err="1"/>
              <a:t>Бәхетлеләр</a:t>
            </a:r>
            <a:r>
              <a:rPr lang="ru-RU" sz="1400" dirty="0"/>
              <a:t> </a:t>
            </a:r>
            <a:r>
              <a:rPr lang="ru-RU" sz="1400" dirty="0" err="1"/>
              <a:t>һәрчак</a:t>
            </a:r>
            <a:r>
              <a:rPr lang="ru-RU" sz="1400" dirty="0"/>
              <a:t> </a:t>
            </a:r>
            <a:r>
              <a:rPr lang="ru-RU" sz="1400" dirty="0" err="1"/>
              <a:t>сөйкемле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Һаман-һаман</a:t>
            </a:r>
            <a:r>
              <a:rPr lang="ru-RU" sz="1400" dirty="0"/>
              <a:t> </a:t>
            </a:r>
            <a:r>
              <a:rPr lang="ru-RU" sz="1400" dirty="0" err="1"/>
              <a:t>көтеп</a:t>
            </a:r>
            <a:r>
              <a:rPr lang="ru-RU" sz="1400" dirty="0"/>
              <a:t> </a:t>
            </a:r>
            <a:r>
              <a:rPr lang="ru-RU" sz="1400" dirty="0" err="1"/>
              <a:t>кенә</a:t>
            </a:r>
            <a:r>
              <a:rPr lang="ru-RU" sz="1400" dirty="0"/>
              <a:t> </a:t>
            </a:r>
            <a:r>
              <a:rPr lang="ru-RU" sz="1400" dirty="0" err="1"/>
              <a:t>булмас</a:t>
            </a:r>
            <a:r>
              <a:rPr lang="ru-RU" sz="1400" dirty="0"/>
              <a:t>,</a:t>
            </a:r>
            <a:br>
              <a:rPr lang="ru-RU" sz="1400" dirty="0"/>
            </a:br>
            <a:r>
              <a:rPr lang="ru-RU" sz="1400" dirty="0" err="1"/>
              <a:t>Зур</a:t>
            </a:r>
            <a:r>
              <a:rPr lang="ru-RU" sz="1400" dirty="0"/>
              <a:t> </a:t>
            </a:r>
            <a:r>
              <a:rPr lang="ru-RU" sz="1400" dirty="0" err="1"/>
              <a:t>бәхетне</a:t>
            </a:r>
            <a:r>
              <a:rPr lang="ru-RU" sz="1400" dirty="0"/>
              <a:t> </a:t>
            </a:r>
            <a:r>
              <a:rPr lang="ru-RU" sz="1400" dirty="0" err="1"/>
              <a:t>кирәк</a:t>
            </a:r>
            <a:r>
              <a:rPr lang="ru-RU" sz="1400" dirty="0"/>
              <a:t> </a:t>
            </a:r>
            <a:r>
              <a:rPr lang="ru-RU" sz="1400" dirty="0" err="1"/>
              <a:t>төзергә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err="1"/>
              <a:t>Хаятемне</a:t>
            </a:r>
            <a:r>
              <a:rPr lang="ru-RU" sz="1400" dirty="0"/>
              <a:t> </a:t>
            </a:r>
            <a:r>
              <a:rPr lang="ru-RU" sz="1400" dirty="0" err="1"/>
              <a:t>мөмкин</a:t>
            </a:r>
            <a:r>
              <a:rPr lang="ru-RU" sz="1400" dirty="0"/>
              <a:t> </a:t>
            </a:r>
            <a:r>
              <a:rPr lang="ru-RU" sz="1400" dirty="0" err="1"/>
              <a:t>булган</a:t>
            </a:r>
            <a:r>
              <a:rPr lang="ru-RU" sz="1400" dirty="0"/>
              <a:t> </a:t>
            </a:r>
            <a:r>
              <a:rPr lang="ru-RU" sz="1400" dirty="0" err="1"/>
              <a:t>кадәр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Олуг</a:t>
            </a:r>
            <a:r>
              <a:rPr lang="ru-RU" sz="1400" dirty="0"/>
              <a:t> </a:t>
            </a:r>
            <a:r>
              <a:rPr lang="ru-RU" sz="1400" dirty="0" err="1"/>
              <a:t>эшләр</a:t>
            </a:r>
            <a:r>
              <a:rPr lang="ru-RU" sz="1400" dirty="0"/>
              <a:t> </a:t>
            </a:r>
            <a:r>
              <a:rPr lang="ru-RU" sz="1400" dirty="0" err="1"/>
              <a:t>белән</a:t>
            </a:r>
            <a:r>
              <a:rPr lang="ru-RU" sz="1400" dirty="0"/>
              <a:t> </a:t>
            </a:r>
            <a:r>
              <a:rPr lang="ru-RU" sz="1400" dirty="0" err="1"/>
              <a:t>бизәргә</a:t>
            </a:r>
            <a:r>
              <a:rPr lang="ru-RU" sz="1400" dirty="0" smtClean="0"/>
              <a:t>.</a:t>
            </a:r>
          </a:p>
          <a:p>
            <a:r>
              <a:rPr lang="tt-RU" sz="1400" dirty="0"/>
              <a:t> </a:t>
            </a:r>
            <a:r>
              <a:rPr lang="tt-RU" sz="1400" dirty="0" smtClean="0"/>
              <a:t>                                   </a:t>
            </a:r>
            <a:r>
              <a:rPr lang="tt-RU" sz="1200" dirty="0" smtClean="0"/>
              <a:t>Р.Маннапов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683568"/>
            <a:ext cx="2750840" cy="202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87" y="2861778"/>
            <a:ext cx="2737917" cy="148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67997" y="4279805"/>
            <a:ext cx="282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dirty="0" smtClean="0"/>
              <a:t>7 нче ноябр</a:t>
            </a:r>
            <a:r>
              <a:rPr lang="ru-RU" sz="1400" b="1" dirty="0" smtClean="0"/>
              <a:t>ь-</a:t>
            </a:r>
            <a:r>
              <a:rPr lang="tt-RU" sz="1400" b="1" dirty="0" smtClean="0"/>
              <a:t> Бөек октябр</a:t>
            </a:r>
            <a:r>
              <a:rPr lang="ru-RU" sz="1400" b="1" dirty="0" smtClean="0"/>
              <a:t>ь социалистик революциясе көне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24745" y="160340"/>
            <a:ext cx="539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hlinkClick r:id="rId13" tooltip="6 ноябрь. Татарстан Республикасы Конституциясе көне"/>
              </a:rPr>
              <a:t>6 </a:t>
            </a:r>
            <a:r>
              <a:rPr lang="ru-RU" sz="1600" b="1" dirty="0" smtClean="0">
                <a:hlinkClick r:id="rId13" tooltip="6 ноябрь. Татарстан Республикасы Конституциясе көне"/>
              </a:rPr>
              <a:t>ноябрь- </a:t>
            </a:r>
            <a:r>
              <a:rPr lang="ru-RU" sz="1600" b="1" dirty="0">
                <a:hlinkClick r:id="rId13" tooltip="6 ноябрь. Татарстан Республикасы Конституциясе көне"/>
              </a:rPr>
              <a:t>Татарстан </a:t>
            </a:r>
            <a:r>
              <a:rPr lang="ru-RU" sz="1600" b="1" dirty="0" err="1">
                <a:hlinkClick r:id="rId13" tooltip="6 ноябрь. Татарстан Республикасы Конституциясе көне"/>
              </a:rPr>
              <a:t>Республикасы</a:t>
            </a:r>
            <a:r>
              <a:rPr lang="ru-RU" sz="1600" b="1" dirty="0">
                <a:hlinkClick r:id="rId13" tooltip="6 ноябрь. Татарстан Республикасы Конституциясе көне"/>
              </a:rPr>
              <a:t> </a:t>
            </a:r>
            <a:r>
              <a:rPr lang="ru-RU" sz="1600" b="1" dirty="0" err="1">
                <a:hlinkClick r:id="rId13" tooltip="6 ноябрь. Татарстан Республикасы Конституциясе көне"/>
              </a:rPr>
              <a:t>Конституциясе</a:t>
            </a:r>
            <a:r>
              <a:rPr lang="ru-RU" sz="1600" b="1" dirty="0">
                <a:hlinkClick r:id="rId13" tooltip="6 ноябрь. Татарстан Республикасы Конституциясе көне"/>
              </a:rPr>
              <a:t> </a:t>
            </a:r>
            <a:r>
              <a:rPr lang="ru-RU" sz="1600" b="1" dirty="0" smtClean="0">
                <a:hlinkClick r:id="rId13" tooltip="6 ноябрь. Татарстан Республикасы Конституциясе көне"/>
              </a:rPr>
              <a:t>көне</a:t>
            </a:r>
            <a:endParaRPr lang="ru-RU" sz="1600" b="1" dirty="0" smtClean="0"/>
          </a:p>
          <a:p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92696" y="409383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126 </a:t>
            </a:r>
            <a:r>
              <a:rPr lang="ru-RU" sz="1400" b="1" dirty="0" err="1"/>
              <a:t>маддәдән</a:t>
            </a:r>
            <a:r>
              <a:rPr lang="ru-RU" sz="1400" b="1" dirty="0"/>
              <a:t> </a:t>
            </a:r>
            <a:r>
              <a:rPr lang="ru-RU" sz="1400" b="1" dirty="0" err="1"/>
              <a:t>торган</a:t>
            </a:r>
            <a:r>
              <a:rPr lang="ru-RU" sz="1400" b="1" dirty="0"/>
              <a:t> </a:t>
            </a:r>
            <a:r>
              <a:rPr lang="ru-RU" sz="1400" b="1" dirty="0" err="1"/>
              <a:t>төп</a:t>
            </a:r>
            <a:r>
              <a:rPr lang="ru-RU" sz="1400" b="1" dirty="0"/>
              <a:t> </a:t>
            </a:r>
            <a:r>
              <a:rPr lang="ru-RU" sz="1400" b="1" dirty="0" err="1"/>
              <a:t>законыбыз</a:t>
            </a:r>
            <a:r>
              <a:rPr lang="ru-RU" sz="1400" b="1" dirty="0"/>
              <a:t> 1992 </a:t>
            </a:r>
            <a:r>
              <a:rPr lang="ru-RU" sz="1400" b="1" dirty="0" err="1"/>
              <a:t>елның</a:t>
            </a:r>
            <a:r>
              <a:rPr lang="ru-RU" sz="1400" b="1" dirty="0"/>
              <a:t> 6 </a:t>
            </a:r>
            <a:r>
              <a:rPr lang="ru-RU" sz="1400" b="1" dirty="0" err="1"/>
              <a:t>ноябрендә</a:t>
            </a:r>
            <a:r>
              <a:rPr lang="ru-RU" sz="1400" b="1" dirty="0"/>
              <a:t> кабул </a:t>
            </a:r>
            <a:r>
              <a:rPr lang="ru-RU" sz="1400" b="1" dirty="0" err="1"/>
              <a:t>ителде</a:t>
            </a:r>
            <a:r>
              <a:rPr lang="ru-RU" sz="1400" b="1" dirty="0"/>
              <a:t>.</a:t>
            </a:r>
            <a:endParaRPr lang="en-US" sz="1400" b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1907704"/>
            <a:ext cx="2276872" cy="271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065" y="91259"/>
            <a:ext cx="2411502" cy="224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8022609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75" y="4506933"/>
            <a:ext cx="6093292" cy="11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83366" y="3910746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3366" y="7941"/>
            <a:ext cx="386977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/>
              <a:t>ПРАВИЛА ПОВЕДЕНИЯ НА ВОДОЁМАХ В ОСЕННИЙ </a:t>
            </a:r>
            <a:r>
              <a:rPr lang="ru-RU" sz="1200" b="1" i="1" dirty="0" smtClean="0"/>
              <a:t>ПЕРИОД</a:t>
            </a:r>
          </a:p>
          <a:p>
            <a:r>
              <a:rPr lang="ru-RU" sz="1400" dirty="0"/>
              <a:t>С появлением первого ледяного покрова на реках, озерах, прудах нельзя использовать лед для катания и переправ, </a:t>
            </a:r>
            <a:r>
              <a:rPr lang="ru-RU" sz="1400" dirty="0" smtClean="0"/>
              <a:t> </a:t>
            </a:r>
            <a:r>
              <a:rPr lang="ru-RU" sz="1400" dirty="0"/>
              <a:t>молодой лед вначале бывает тонкий, непрочный и не выдерживает тяжести человека. Во льду образуются воздушные пузырьки, которые при движении трудно заметить. Кроме того, в местах замерзания веточек, дощечек и других предметов лед бывает еще слабее. И если такие места запорошил снег, то катающийся или проходящий в этих местах человек неизбежно попадет в беду. Следует быть осторожным там, где есть или появилось быстрое течение, где ручьи впадают в реки, происходит сброс теплых вод с промышленных предприятий, а также в районах произрастания водной растительности, вблизи деревьев, кустов и камыша. Одно неосторожное движение - и можно провалиться под лед.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3366" y="4642276"/>
            <a:ext cx="60485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                                                    Отрывки из школьных сочинений</a:t>
            </a:r>
          </a:p>
          <a:p>
            <a:r>
              <a:rPr lang="ru-RU" sz="1200" dirty="0" smtClean="0"/>
              <a:t>• У </a:t>
            </a:r>
            <a:r>
              <a:rPr lang="ru-RU" sz="1200" dirty="0"/>
              <a:t>Тараса Бульбы было два сына: один Остап, другой Бендер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На поле боя раздавались крики и стоны мертвецов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Сыновья приехали к Тарасу и стали с ним знакомиться. </a:t>
            </a:r>
            <a:br>
              <a:rPr lang="ru-RU" sz="1200" dirty="0"/>
            </a:br>
            <a:r>
              <a:rPr lang="ru-RU" sz="1200" dirty="0"/>
              <a:t>• Когда Половцев снял папаху, на голове у него был голый череп, покрытый редкими волосами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Младшая сестра носила на голове платок, старшая - ботинки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Доктор дал барыне капли, и она сразу вырубилась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</a:t>
            </a:r>
            <a:r>
              <a:rPr lang="ru-RU" sz="1200" dirty="0" err="1"/>
              <a:t>Hаташа</a:t>
            </a:r>
            <a:r>
              <a:rPr lang="ru-RU" sz="1200" dirty="0"/>
              <a:t> Ростова хотела что-то сказать, но </a:t>
            </a:r>
            <a:r>
              <a:rPr lang="ru-RU" sz="1200" dirty="0" err="1"/>
              <a:t>откpывшаяся</a:t>
            </a:r>
            <a:r>
              <a:rPr lang="ru-RU" sz="1200" dirty="0"/>
              <a:t> </a:t>
            </a:r>
            <a:r>
              <a:rPr lang="ru-RU" sz="1200" dirty="0" err="1"/>
              <a:t>двеpь</a:t>
            </a:r>
            <a:r>
              <a:rPr lang="ru-RU" sz="1200" dirty="0"/>
              <a:t> </a:t>
            </a:r>
            <a:r>
              <a:rPr lang="ru-RU" sz="1200" dirty="0" err="1"/>
              <a:t>закpыла</a:t>
            </a:r>
            <a:r>
              <a:rPr lang="ru-RU" sz="1200" dirty="0"/>
              <a:t> ей </a:t>
            </a:r>
            <a:r>
              <a:rPr lang="ru-RU" sz="1200" dirty="0" err="1"/>
              <a:t>pот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Когда туман рассеялся, князь увидел </a:t>
            </a:r>
            <a:r>
              <a:rPr lang="ru-RU" sz="1200" dirty="0" err="1"/>
              <a:t>татаpо</a:t>
            </a:r>
            <a:r>
              <a:rPr lang="ru-RU" sz="1200" dirty="0"/>
              <a:t>-монгольское иго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От страха его душа ушла в ботинки. </a:t>
            </a:r>
            <a:br>
              <a:rPr lang="ru-RU" sz="1200" dirty="0"/>
            </a:br>
            <a:r>
              <a:rPr lang="ru-RU" sz="1200" dirty="0"/>
              <a:t>• "Хоть одним глазком взгляну на Париж..." - мечтал Кутузов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На балах он ухаживал за дамами, но скоро ему эти прибаутки надоели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По всей площади был разбросан различный мусор: камни, обрывки плакатов, куски дерева. Был и Ленин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Дед вылечил зайца и стал жить у него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Люди в парке посадили деревья и скамейки</a:t>
            </a:r>
            <a:r>
              <a:rPr lang="ru-RU" sz="1200" dirty="0" smtClean="0"/>
              <a:t>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• Навстречу шел отец. Девочка и собачка радостно залаяли.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641" y="7281534"/>
            <a:ext cx="1225244" cy="71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020" y="4683565"/>
            <a:ext cx="1041433" cy="75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943" y="5871693"/>
            <a:ext cx="729057" cy="122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6" y="8037667"/>
            <a:ext cx="1462678" cy="110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26" y="8097034"/>
            <a:ext cx="1083790" cy="100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2173</TotalTime>
  <Words>378</Words>
  <Application>Microsoft Office PowerPoint</Application>
  <PresentationFormat>Экран (4:3)</PresentationFormat>
  <Paragraphs>78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217</cp:revision>
  <cp:lastPrinted>2016-02-13T10:54:32Z</cp:lastPrinted>
  <dcterms:created xsi:type="dcterms:W3CDTF">2013-09-28T04:10:37Z</dcterms:created>
  <dcterms:modified xsi:type="dcterms:W3CDTF">2019-11-06T02:07:43Z</dcterms:modified>
</cp:coreProperties>
</file>